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7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76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E9C19-F32F-438B-B13E-94EF123C2DA0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C56639-568D-420E-B571-4EF09B8922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4764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3">
          <a:extLst>
            <a:ext uri="{FF2B5EF4-FFF2-40B4-BE49-F238E27FC236}">
              <a16:creationId xmlns:a16="http://schemas.microsoft.com/office/drawing/2014/main" id="{3909F5B1-7477-FE5C-818E-A15592E13A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:notes">
            <a:extLst>
              <a:ext uri="{FF2B5EF4-FFF2-40B4-BE49-F238E27FC236}">
                <a16:creationId xmlns:a16="http://schemas.microsoft.com/office/drawing/2014/main" id="{409094F9-0EF8-ECBA-CFE5-CF6F3B9D922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5" name="Google Shape;205;p2:notes">
            <a:extLst>
              <a:ext uri="{FF2B5EF4-FFF2-40B4-BE49-F238E27FC236}">
                <a16:creationId xmlns:a16="http://schemas.microsoft.com/office/drawing/2014/main" id="{722A5FDA-8E31-CBD5-4480-F964B7597DD4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trike="noStrike" dirty="0"/>
          </a:p>
        </p:txBody>
      </p:sp>
      <p:sp>
        <p:nvSpPr>
          <p:cNvPr id="206" name="Google Shape;206;p2:notes">
            <a:extLst>
              <a:ext uri="{FF2B5EF4-FFF2-40B4-BE49-F238E27FC236}">
                <a16:creationId xmlns:a16="http://schemas.microsoft.com/office/drawing/2014/main" id="{1EE9CE54-7FF0-B735-46C0-315DF6BF2330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63560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CAFAF6-E42A-C21A-1297-1548F661C2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7EC41F-3927-F1AF-9F14-2C2A7828805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92EC7-6B00-47A1-5307-586847F8E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BCE138-D725-A9B4-0D30-851DD02E93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428764-0DEA-D31C-3DF3-347694DEB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14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810C70-3F70-81BF-BE63-0C107B2C9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118A6A-A181-CE53-AC8C-9843026192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586000-00FA-81C1-AC83-5FDBB1F60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E691B3-94AD-2B74-ED34-D77D84769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73283B-C1B3-B619-4D67-16EC0AF22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9027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7757F0-953B-B887-C38C-B089B573A1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4DCEBF-94FE-3645-D118-A70C72B62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19FE3-A027-7950-EFCA-CE76115C0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61B66C-0C7B-A903-768E-430071930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D3977-99CB-D73C-4B90-396BDDF80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598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6B97C-57F0-4399-1338-D69E9F20A9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208E-F5E8-29A0-C01D-372D207B9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E694A-37BE-5709-CC70-68D0A90CB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189858-4E61-876A-BAF6-F632D83DA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A574F5-779D-9EED-3C08-55AE19101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475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6838A-F721-22EE-7E9C-739A7167B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0B1A8F-1448-E9FB-822F-493A5C3020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27C84-8F80-26FF-8FC8-70472F5F4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99A51-3533-4794-5829-F00C37AC1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5B2929-D0F9-E7FF-D37B-7036F13D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34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6E047-2BE6-5D01-10E0-BF3623F39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5C65A8-747F-1088-EA77-66B54B5042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BFAFEA-5DEA-70BB-9133-0E3FF0FF1C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BC3F0B-8BFE-9005-9F92-B351205BD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5FC483-1CB5-B874-158F-CCB8A8B4E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8FD069-39C4-438A-F2B1-172E3CBDC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051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5DCC7-A67F-AAA3-4F38-A48D8CE4F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523BB0-87B2-75FF-4F32-1F35729125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F6D859-299A-00ED-73C8-30659F1F13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686DA8-19FB-13B3-A125-BF778FCD4A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C066E5-F22D-3D56-EA4C-08E894B7C3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EBC5FF-8D9C-04B4-1A9A-0492E1776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09DBF2-9D03-D6FD-77C1-A4A5A6AD8E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9A04022-EA28-3102-3707-764781C752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2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DF2C8-77B6-8590-2C6E-D9237FD5A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3C371AC-B468-DF94-3BAC-F75BB22B0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BF6907-30BE-6F2C-3DF9-E1072F8E9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D4A73-4682-7E6F-B919-92775CCA73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35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A14EB1-A388-52B5-8F50-FB99DC6720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55B9860-BE5A-7B9B-A496-7E6176A2D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622FEA-B234-FC1E-CC39-33ED22D5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312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C4FE3-CF41-41BF-D0B4-D2CF8DABE3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0ADA6-AE20-77EC-AB00-7DB52E519C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2B258B-8D46-0109-7CDD-761DDD288A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474812-28CA-7235-BEBE-BDBD7C09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897E70-AFEC-0B9F-A41D-067BFD640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34D43E-F92A-AB25-0A6C-D8424C8FF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568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C5DEC6-B037-5815-CE8F-913B6C38B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5B98DD-7269-D1B6-9CC9-E4D2A14793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6A6BB5-514F-9F8F-4776-913DE729D0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3D852B-DB30-A9EB-53D7-BC0A5BD93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7837AC-AB60-6FB1-D23B-CB4F65D692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47C011-EB16-C165-D131-AF3090BDAE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78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4F5185-C53A-0FA1-1C45-BAFFE82166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ACDC03-04BE-46A0-B0C5-35CBF584C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8ADEBC-C9D6-F60A-ACF2-BC11343312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24C18DF-D0BA-4C37-964B-298B4276681D}" type="datetimeFigureOut">
              <a:rPr lang="en-US" smtClean="0"/>
              <a:t>10/25/2024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0D5D3-1B78-0865-F658-A296CFB019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4EB95A-D439-CCB1-6594-9F01049EE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69184D-182B-4553-B5E1-CE9640B280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399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>
          <a:extLst>
            <a:ext uri="{FF2B5EF4-FFF2-40B4-BE49-F238E27FC236}">
              <a16:creationId xmlns:a16="http://schemas.microsoft.com/office/drawing/2014/main" id="{4CB8E1D2-D990-1FF7-BCED-8CBA42932E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oogle Shape;208;p2">
            <a:extLst>
              <a:ext uri="{FF2B5EF4-FFF2-40B4-BE49-F238E27FC236}">
                <a16:creationId xmlns:a16="http://schemas.microsoft.com/office/drawing/2014/main" id="{F25F1DA4-0C99-C63C-4033-2ED6CC556AB9}"/>
              </a:ext>
            </a:extLst>
          </p:cNvPr>
          <p:cNvGrpSpPr/>
          <p:nvPr/>
        </p:nvGrpSpPr>
        <p:grpSpPr>
          <a:xfrm>
            <a:off x="-1" y="0"/>
            <a:ext cx="12192001" cy="768350"/>
            <a:chOff x="-1" y="0"/>
            <a:chExt cx="12192001" cy="768350"/>
          </a:xfrm>
        </p:grpSpPr>
        <p:pic>
          <p:nvPicPr>
            <p:cNvPr id="209" name="Google Shape;209;p2">
              <a:extLst>
                <a:ext uri="{FF2B5EF4-FFF2-40B4-BE49-F238E27FC236}">
                  <a16:creationId xmlns:a16="http://schemas.microsoft.com/office/drawing/2014/main" id="{27E0C4BF-5C9A-A991-E0C3-5ADDD4DB4A4E}"/>
                </a:ext>
              </a:extLst>
            </p:cNvPr>
            <p:cNvPicPr preferRelativeResize="0"/>
            <p:nvPr/>
          </p:nvPicPr>
          <p:blipFill rotWithShape="1">
            <a:blip r:embed="rId3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-1" y="0"/>
              <a:ext cx="12192001" cy="7683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0" name="Google Shape;210;p2">
              <a:extLst>
                <a:ext uri="{FF2B5EF4-FFF2-40B4-BE49-F238E27FC236}">
                  <a16:creationId xmlns:a16="http://schemas.microsoft.com/office/drawing/2014/main" id="{9AA4FEBC-7B77-82B4-203B-AE476F1D51D4}"/>
                </a:ext>
              </a:extLst>
            </p:cNvPr>
            <p:cNvPicPr preferRelativeResize="0"/>
            <p:nvPr/>
          </p:nvPicPr>
          <p:blipFill rotWithShape="1">
            <a:blip r:embed="rId4" cstate="email">
              <a:alphaModFix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190107" y="149225"/>
              <a:ext cx="2743200" cy="4699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211" name="Google Shape;211;p2">
            <a:extLst>
              <a:ext uri="{FF2B5EF4-FFF2-40B4-BE49-F238E27FC236}">
                <a16:creationId xmlns:a16="http://schemas.microsoft.com/office/drawing/2014/main" id="{9AD825AA-043E-6346-4EFA-79C91D922ACD}"/>
              </a:ext>
            </a:extLst>
          </p:cNvPr>
          <p:cNvSpPr txBox="1"/>
          <p:nvPr/>
        </p:nvSpPr>
        <p:spPr>
          <a:xfrm>
            <a:off x="486804" y="1052099"/>
            <a:ext cx="10919947" cy="7683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838"/>
              </a:buClr>
              <a:buSzPts val="4400"/>
              <a:buFont typeface="Helvetica Neue"/>
              <a:buNone/>
            </a:pPr>
            <a:r>
              <a:rPr lang="en-US" sz="4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Helvetica Neue"/>
                <a:cs typeface="Arial" panose="020B0604020202020204" pitchFamily="34" charset="0"/>
                <a:sym typeface="Helvetica Neue"/>
              </a:rPr>
              <a:t>CAD Spotlight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Google Shape;213;p2">
            <a:extLst>
              <a:ext uri="{FF2B5EF4-FFF2-40B4-BE49-F238E27FC236}">
                <a16:creationId xmlns:a16="http://schemas.microsoft.com/office/drawing/2014/main" id="{7CC034CA-C92E-A7DF-75AA-04556FEC507F}"/>
              </a:ext>
            </a:extLst>
          </p:cNvPr>
          <p:cNvSpPr txBox="1"/>
          <p:nvPr/>
        </p:nvSpPr>
        <p:spPr>
          <a:xfrm>
            <a:off x="486805" y="2002857"/>
            <a:ext cx="5314950" cy="1923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ts val="2400"/>
              <a:buFont typeface="Wingdings" pitchFamily="2" charset="2"/>
              <a:buChar char="§"/>
            </a:pPr>
            <a:r>
              <a:rPr lang="en-US" sz="2800" b="1" dirty="0">
                <a:solidFill>
                  <a:schemeClr val="tx1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Name</a:t>
            </a:r>
          </a:p>
          <a:p>
            <a:pPr marL="457200" marR="0" lvl="0" indent="-457200" algn="l" rtl="0">
              <a:spcBef>
                <a:spcPts val="0"/>
              </a:spcBef>
              <a:spcAft>
                <a:spcPts val="1800"/>
              </a:spcAft>
              <a:buClr>
                <a:schemeClr val="dk1"/>
              </a:buClr>
              <a:buSzPts val="2400"/>
              <a:buFont typeface="Wingdings" pitchFamily="2" charset="2"/>
              <a:buChar char="§"/>
            </a:pPr>
            <a:r>
              <a:rPr lang="en-US" sz="2800" b="1" dirty="0">
                <a:latin typeface="Arial" panose="020B0604020202020204" pitchFamily="34" charset="0"/>
                <a:ea typeface="Calibri"/>
                <a:cs typeface="Arial" panose="020B0604020202020204" pitchFamily="34" charset="0"/>
                <a:sym typeface="Calibri"/>
              </a:rPr>
              <a:t>Details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600"/>
              </a:spcAft>
              <a:buClr>
                <a:schemeClr val="dk1"/>
              </a:buClr>
              <a:buSzPts val="2400"/>
              <a:buFont typeface="Wingdings" pitchFamily="2" charset="2"/>
              <a:buChar char="§"/>
            </a:pPr>
            <a:endParaRPr lang="en-US" sz="2800" dirty="0">
              <a:solidFill>
                <a:schemeClr val="tx1"/>
              </a:solidFill>
              <a:latin typeface="Arial" panose="020B0604020202020204" pitchFamily="34" charset="0"/>
              <a:ea typeface="Calibri"/>
              <a:cs typeface="Arial" panose="020B0604020202020204" pitchFamily="34" charset="0"/>
              <a:sym typeface="Calibri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9F9F8EA-7165-3778-F4C1-3645E2711ADD}"/>
              </a:ext>
            </a:extLst>
          </p:cNvPr>
          <p:cNvGrpSpPr/>
          <p:nvPr/>
        </p:nvGrpSpPr>
        <p:grpSpPr>
          <a:xfrm>
            <a:off x="6286500" y="1247775"/>
            <a:ext cx="5314950" cy="5057775"/>
            <a:chOff x="6286500" y="1247775"/>
            <a:chExt cx="5314950" cy="5057775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B19A5665-9EA6-FE00-9ADB-932385DA053E}"/>
                </a:ext>
              </a:extLst>
            </p:cNvPr>
            <p:cNvSpPr/>
            <p:nvPr/>
          </p:nvSpPr>
          <p:spPr>
            <a:xfrm>
              <a:off x="6286500" y="1247775"/>
              <a:ext cx="5314950" cy="50577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836F8CC-9406-4231-567D-A1EA53BF6F2B}"/>
                </a:ext>
              </a:extLst>
            </p:cNvPr>
            <p:cNvSpPr txBox="1"/>
            <p:nvPr/>
          </p:nvSpPr>
          <p:spPr>
            <a:xfrm>
              <a:off x="7419975" y="3526909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Replace with Image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5F952069-4853-E94D-100C-C494A307694C}"/>
              </a:ext>
            </a:extLst>
          </p:cNvPr>
          <p:cNvGrpSpPr/>
          <p:nvPr/>
        </p:nvGrpSpPr>
        <p:grpSpPr>
          <a:xfrm>
            <a:off x="1000125" y="3638550"/>
            <a:ext cx="4905376" cy="2667000"/>
            <a:chOff x="1000125" y="3638550"/>
            <a:chExt cx="4905376" cy="2667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19F62056-4C2A-7311-BA8C-2782DE11DE16}"/>
                </a:ext>
              </a:extLst>
            </p:cNvPr>
            <p:cNvSpPr/>
            <p:nvPr/>
          </p:nvSpPr>
          <p:spPr>
            <a:xfrm>
              <a:off x="1000125" y="3638550"/>
              <a:ext cx="4905376" cy="2667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FA7B357F-1DD5-E093-FC28-5BCF8945E583}"/>
                </a:ext>
              </a:extLst>
            </p:cNvPr>
            <p:cNvSpPr txBox="1"/>
            <p:nvPr/>
          </p:nvSpPr>
          <p:spPr>
            <a:xfrm>
              <a:off x="1900752" y="4746653"/>
              <a:ext cx="2971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/>
                <a:t>Replace with Image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6319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Helvetica Neue</vt:lpstr>
      <vt:lpstr>Wingdings</vt:lpstr>
      <vt:lpstr>Office Theme</vt:lpstr>
      <vt:lpstr>PowerPoint Presentation</vt:lpstr>
    </vt:vector>
  </TitlesOfParts>
  <Company>Rochester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Beth Schoenfeld</dc:creator>
  <cp:lastModifiedBy>Beth Schoenfeld</cp:lastModifiedBy>
  <cp:revision>1</cp:revision>
  <dcterms:created xsi:type="dcterms:W3CDTF">2024-10-25T19:44:58Z</dcterms:created>
  <dcterms:modified xsi:type="dcterms:W3CDTF">2024-10-25T19:46:42Z</dcterms:modified>
</cp:coreProperties>
</file>